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3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4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9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1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2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7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6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7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79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18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20DC-E93A-4D2F-A171-763903C0D773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81AA-C6BC-4DAF-A3A4-DDBC13D66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2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Правила безопасного обращения с газовыми приборами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54459" y="1124744"/>
            <a:ext cx="4320480" cy="1152128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Для того, чтобы пользоваться  газовыми приборами, нужно спросить у мамы с папой , как правильно ими пользоваться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459" y="2539008"/>
            <a:ext cx="2592288" cy="11060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Если в доме пахнет газом, </a:t>
            </a:r>
            <a:r>
              <a:rPr lang="ru-RU" sz="1400" b="1" dirty="0" smtClean="0">
                <a:solidFill>
                  <a:srgbClr val="FF0000"/>
                </a:solidFill>
              </a:rPr>
              <a:t>нельзя</a:t>
            </a:r>
            <a:r>
              <a:rPr lang="ru-RU" sz="1400" dirty="0" smtClean="0"/>
              <a:t> зажигать огонь и пользоваться электрическими приборами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30212" y="2337637"/>
            <a:ext cx="2592288" cy="8742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Огонь нужно зажигать при </a:t>
            </a:r>
            <a:r>
              <a:rPr lang="ru-RU" sz="1400" b="1" dirty="0" smtClean="0">
                <a:solidFill>
                  <a:srgbClr val="FF0000"/>
                </a:solidFill>
              </a:rPr>
              <a:t>открытой</a:t>
            </a:r>
            <a:r>
              <a:rPr lang="ru-RU" sz="1400" dirty="0" smtClean="0"/>
              <a:t> форточке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7775" y="3885364"/>
            <a:ext cx="2592288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Нельзя</a:t>
            </a:r>
            <a:r>
              <a:rPr lang="ru-RU" sz="1400" dirty="0" smtClean="0"/>
              <a:t> оставлять газовую плиту без присмотра.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1235306"/>
            <a:ext cx="2592288" cy="931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Чтобы зажечь плиту, </a:t>
            </a:r>
            <a:r>
              <a:rPr lang="ru-RU" sz="1400" b="1" dirty="0" smtClean="0">
                <a:solidFill>
                  <a:srgbClr val="FF0000"/>
                </a:solidFill>
              </a:rPr>
              <a:t>сначала нужно зажечь спички</a:t>
            </a:r>
            <a:r>
              <a:rPr lang="ru-RU" sz="1400" dirty="0" smtClean="0"/>
              <a:t>, только потом открыть газ.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30006" y="3387758"/>
            <a:ext cx="2851458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Если пламя стало вместо синего цвета оранжевым, начало дрожать и коптить, газовым прибором пользоваться </a:t>
            </a:r>
            <a:r>
              <a:rPr lang="ru-RU" sz="1400" b="1" dirty="0" smtClean="0">
                <a:solidFill>
                  <a:srgbClr val="FF0000"/>
                </a:solidFill>
              </a:rPr>
              <a:t>нельзя</a:t>
            </a:r>
            <a:r>
              <a:rPr lang="ru-RU" sz="1400" dirty="0" smtClean="0"/>
              <a:t> – требуется ремонт.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66071" y="5219973"/>
            <a:ext cx="309634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запахе газа: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95536" y="5679208"/>
            <a:ext cx="2351211" cy="10527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Открой окна и двери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381717" y="5679208"/>
            <a:ext cx="2351211" cy="10527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Выйди на улицу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319860" y="5633260"/>
            <a:ext cx="2471750" cy="10527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Позвони по телефону </a:t>
            </a:r>
            <a:r>
              <a:rPr lang="ru-RU" sz="2400" dirty="0" smtClean="0">
                <a:solidFill>
                  <a:srgbClr val="FF0000"/>
                </a:solidFill>
              </a:rPr>
              <a:t>04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donnapizza.nethouse.ru/static/img/0000/0004/9191/49191953.ols1b6sgez.W66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0" y="3315656"/>
            <a:ext cx="2363552" cy="236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laycast.ru/uploads/2014/06/18/89748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35" y="1085129"/>
            <a:ext cx="1544543" cy="216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-fotki.yandex.ru/get/5706/valenta-mog.1dd/0_7c5e9_89e7368c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024" y="2185643"/>
            <a:ext cx="1485342" cy="181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oombob.ru/img/picture/Jun/18/db06e2171df9d63b79d8927caabe5725/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122" y="3007295"/>
            <a:ext cx="1899868" cy="21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271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101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Правила безопасного обращения с газовыми приборами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безопасного обращения с газовыми приборами</dc:title>
  <dc:creator>Прозорово-7</dc:creator>
  <cp:lastModifiedBy>Прозорово-7</cp:lastModifiedBy>
  <cp:revision>3</cp:revision>
  <dcterms:created xsi:type="dcterms:W3CDTF">2016-11-10T09:03:00Z</dcterms:created>
  <dcterms:modified xsi:type="dcterms:W3CDTF">2016-11-10T09:30:35Z</dcterms:modified>
</cp:coreProperties>
</file>