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59" r:id="rId5"/>
    <p:sldId id="260" r:id="rId6"/>
    <p:sldId id="265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72007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Творец наук российских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83107" y="1124744"/>
            <a:ext cx="5936778" cy="504033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User\Pictures\scale_120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06" t="4352" r="5805"/>
          <a:stretch/>
        </p:blipFill>
        <p:spPr bwMode="auto">
          <a:xfrm>
            <a:off x="1583107" y="1124744"/>
            <a:ext cx="5936777" cy="5040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1061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ломоносов\20211117_09365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24744"/>
            <a:ext cx="8046156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6985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8 [19] ноября 2021 г. </a:t>
            </a:r>
            <a:endParaRPr lang="en-US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dirty="0" smtClean="0"/>
              <a:t>исполняется </a:t>
            </a:r>
            <a:r>
              <a:rPr lang="ru-RU" b="1" dirty="0">
                <a:solidFill>
                  <a:srgbClr val="FF0000"/>
                </a:solidFill>
              </a:rPr>
              <a:t>310 лет со дня </a:t>
            </a:r>
            <a:r>
              <a:rPr lang="ru-RU" b="1" dirty="0" smtClean="0">
                <a:solidFill>
                  <a:srgbClr val="FF0000"/>
                </a:solidFill>
              </a:rPr>
              <a:t>рождения </a:t>
            </a:r>
            <a:r>
              <a:rPr lang="ru-RU" b="1" dirty="0">
                <a:solidFill>
                  <a:srgbClr val="FF0000"/>
                </a:solidFill>
              </a:rPr>
              <a:t>Михаила Васильевича Ломоносова </a:t>
            </a:r>
            <a:r>
              <a:rPr lang="ru-RU" dirty="0"/>
              <a:t>(1711−1765) − величайшего деятеля русской науки, литературы, культуры. </a:t>
            </a:r>
            <a:endParaRPr lang="en-US" dirty="0" smtClean="0"/>
          </a:p>
          <a:p>
            <a:pPr marL="0" indent="0" algn="ctr">
              <a:buNone/>
            </a:pPr>
            <a:r>
              <a:rPr lang="ru-RU" dirty="0" smtClean="0"/>
              <a:t>Михаил </a:t>
            </a:r>
            <a:r>
              <a:rPr lang="ru-RU" dirty="0"/>
              <a:t>Ломоносов – «универсальный человек»: физик, химик, энциклопедист, просветитель. Скрыв крестьянское происхождение, получил образование в лучших </a:t>
            </a:r>
            <a:r>
              <a:rPr lang="ru-RU" dirty="0" smtClean="0"/>
              <a:t>университетах</a:t>
            </a:r>
            <a:r>
              <a:rPr lang="ru-RU" dirty="0"/>
              <a:t>, изучал самые разные науки и сделал множество </a:t>
            </a:r>
            <a:r>
              <a:rPr lang="ru-RU" dirty="0" smtClean="0"/>
              <a:t>открытий</a:t>
            </a:r>
            <a:r>
              <a:rPr lang="ru-RU" dirty="0"/>
              <a:t>, писал учёные труды и преподавал в академиях. Он – один из создателей новой русской литературы, </a:t>
            </a:r>
            <a:r>
              <a:rPr lang="ru-RU" dirty="0" smtClean="0"/>
              <a:t>поэтическое </a:t>
            </a:r>
            <a:r>
              <a:rPr lang="ru-RU" dirty="0"/>
              <a:t>творчество которого послужило образцом </a:t>
            </a:r>
            <a:r>
              <a:rPr lang="ru-RU" dirty="0" smtClean="0"/>
              <a:t>вдохновения </a:t>
            </a:r>
            <a:r>
              <a:rPr lang="ru-RU" dirty="0"/>
              <a:t>для нескольких поколений русских писателей. </a:t>
            </a:r>
          </a:p>
        </p:txBody>
      </p:sp>
    </p:spTree>
    <p:extLst>
      <p:ext uri="{BB962C8B-B14F-4D97-AF65-F5344CB8AC3E}">
        <p14:creationId xmlns:p14="http://schemas.microsoft.com/office/powerpoint/2010/main" val="2214711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 smtClean="0"/>
              <a:t>В связи с этим в «Точке роста» школы было проведено мероприятие «Творец наук российских». </a:t>
            </a:r>
            <a:endParaRPr lang="ru-RU" sz="2400" dirty="0" smtClean="0"/>
          </a:p>
          <a:p>
            <a:pPr marL="0" indent="0" algn="ctr">
              <a:buNone/>
            </a:pPr>
            <a:r>
              <a:rPr lang="ru-RU" sz="2400" dirty="0" smtClean="0"/>
              <a:t>Началось </a:t>
            </a:r>
            <a:r>
              <a:rPr lang="ru-RU" sz="2400" dirty="0" smtClean="0"/>
              <a:t>оно с демонстрации в актовом зале </a:t>
            </a:r>
            <a:r>
              <a:rPr lang="ru-RU" sz="2400" dirty="0" smtClean="0"/>
              <a:t>школы </a:t>
            </a:r>
            <a:r>
              <a:rPr lang="ru-RU" sz="2400" dirty="0" smtClean="0"/>
              <a:t>фильма </a:t>
            </a:r>
            <a:r>
              <a:rPr lang="ru-RU" sz="2400" dirty="0" smtClean="0"/>
              <a:t>«Ломоносов Михаил. Интересные факты из жизни». </a:t>
            </a:r>
            <a:endParaRPr lang="ru-RU" sz="2400" dirty="0" smtClean="0"/>
          </a:p>
          <a:p>
            <a:pPr marL="0" indent="0" algn="ctr">
              <a:buNone/>
            </a:pPr>
            <a:r>
              <a:rPr lang="ru-RU" sz="2400" dirty="0" smtClean="0"/>
              <a:t>Затем </a:t>
            </a:r>
            <a:r>
              <a:rPr lang="ru-RU" sz="2400" dirty="0" smtClean="0"/>
              <a:t>учащиеся 7-11 классов собрались за «Круглым столом» в «Точке роста», где обсудили фильм и приняли участие в викторине, посвященной жизни и деятельности </a:t>
            </a:r>
            <a:r>
              <a:rPr lang="ru-RU" sz="2400" dirty="0" smtClean="0"/>
              <a:t>                             М.В</a:t>
            </a:r>
            <a:r>
              <a:rPr lang="ru-RU" sz="2400" dirty="0" smtClean="0"/>
              <a:t>. Ломоносова.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976948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За просмотром фильма о Ломоносове</a:t>
            </a:r>
            <a:endParaRPr lang="ru-RU" sz="3600" dirty="0"/>
          </a:p>
        </p:txBody>
      </p:sp>
      <p:pic>
        <p:nvPicPr>
          <p:cNvPr id="3074" name="Picture 2" descr="C:\Users\User\Desktop\ломоносов\20211117_090530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64"/>
          <a:stretch/>
        </p:blipFill>
        <p:spPr bwMode="auto">
          <a:xfrm>
            <a:off x="395536" y="1340768"/>
            <a:ext cx="8046156" cy="417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3515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Встреча за круглым столом</a:t>
            </a:r>
            <a:endParaRPr lang="ru-RU" dirty="0"/>
          </a:p>
        </p:txBody>
      </p:sp>
      <p:pic>
        <p:nvPicPr>
          <p:cNvPr id="1026" name="Picture 2" descr="C:\Users\User\Desktop\ломоносов\20211117_0923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5830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У</a:t>
            </a:r>
            <a:r>
              <a:rPr lang="ru-RU" sz="2400" dirty="0" smtClean="0"/>
              <a:t>читель физики Епишина Е. В. </a:t>
            </a:r>
            <a:br>
              <a:rPr lang="ru-RU" sz="2400" dirty="0" smtClean="0"/>
            </a:br>
            <a:r>
              <a:rPr lang="ru-RU" sz="2400" dirty="0" smtClean="0"/>
              <a:t>заинтересовала детей вопросами викторины</a:t>
            </a:r>
            <a:endParaRPr lang="ru-RU" sz="2400" dirty="0"/>
          </a:p>
        </p:txBody>
      </p:sp>
      <p:pic>
        <p:nvPicPr>
          <p:cNvPr id="8194" name="Picture 2" descr="C:\Users\User\Desktop\ломоносов\20211117_092646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66"/>
          <a:stretch/>
        </p:blipFill>
        <p:spPr bwMode="auto">
          <a:xfrm>
            <a:off x="1097844" y="1484784"/>
            <a:ext cx="7445655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69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86631"/>
            <a:ext cx="8229600" cy="462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14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052736"/>
            <a:ext cx="8046156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2706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ломоносов\20211117_09352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80728"/>
            <a:ext cx="8046156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6922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182</Words>
  <Application>Microsoft Office PowerPoint</Application>
  <PresentationFormat>Экран (4:3)</PresentationFormat>
  <Paragraphs>10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Arial</vt:lpstr>
      <vt:lpstr>Calibri</vt:lpstr>
      <vt:lpstr>Тема Office</vt:lpstr>
      <vt:lpstr>Творец наук российских</vt:lpstr>
      <vt:lpstr>Презентация PowerPoint</vt:lpstr>
      <vt:lpstr>Презентация PowerPoint</vt:lpstr>
      <vt:lpstr>За просмотром фильма о Ломоносове</vt:lpstr>
      <vt:lpstr>Встреча за круглым столом</vt:lpstr>
      <vt:lpstr>Учитель физики Епишина Е. В.  заинтересовала детей вопросами викторины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Творец наук российских</dc:title>
  <dc:creator>User</dc:creator>
  <cp:lastModifiedBy>Пользователь</cp:lastModifiedBy>
  <cp:revision>10</cp:revision>
  <dcterms:created xsi:type="dcterms:W3CDTF">2021-11-18T07:46:33Z</dcterms:created>
  <dcterms:modified xsi:type="dcterms:W3CDTF">2021-11-19T10:33:15Z</dcterms:modified>
</cp:coreProperties>
</file>